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DCFA-5839-4122-9444-D57240F32238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77E785-631D-4B8F-B9AF-614D7B495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DCFA-5839-4122-9444-D57240F32238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785-631D-4B8F-B9AF-614D7B495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DCFA-5839-4122-9444-D57240F32238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785-631D-4B8F-B9AF-614D7B495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49DCFA-5839-4122-9444-D57240F32238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477E785-631D-4B8F-B9AF-614D7B495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DCFA-5839-4122-9444-D57240F32238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785-631D-4B8F-B9AF-614D7B495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DCFA-5839-4122-9444-D57240F32238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785-631D-4B8F-B9AF-614D7B495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785-631D-4B8F-B9AF-614D7B495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DCFA-5839-4122-9444-D57240F32238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DCFA-5839-4122-9444-D57240F32238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785-631D-4B8F-B9AF-614D7B495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DCFA-5839-4122-9444-D57240F32238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E785-631D-4B8F-B9AF-614D7B495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49DCFA-5839-4122-9444-D57240F32238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77E785-631D-4B8F-B9AF-614D7B495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DCFA-5839-4122-9444-D57240F32238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77E785-631D-4B8F-B9AF-614D7B495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A49DCFA-5839-4122-9444-D57240F32238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477E785-631D-4B8F-B9AF-614D7B495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4zgB1Jfpjd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dlgESq5FAx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-boDeijWuO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outu.be/4xyyqbIqHK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8j9bf2hfcO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xlGTz0pSLS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dZDiaRZy0A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MI2-w9q_Lk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s_83tDfVuH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IrVzCgwF2n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rzy2wZSg5Z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ifyz98_eWd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Musique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53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Patricia </a:t>
            </a:r>
            <a:r>
              <a:rPr lang="en-US" dirty="0" err="1" smtClean="0"/>
              <a:t>Kaas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Entertainment World</a:t>
            </a:r>
          </a:p>
        </p:txBody>
      </p:sp>
      <p:pic>
        <p:nvPicPr>
          <p:cNvPr id="921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3581400" cy="477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210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Angelique </a:t>
            </a:r>
            <a:r>
              <a:rPr lang="en-US" dirty="0" err="1" smtClean="0"/>
              <a:t>Kidjo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Entertainment World</a:t>
            </a:r>
          </a:p>
        </p:txBody>
      </p:sp>
      <p:pic>
        <p:nvPicPr>
          <p:cNvPr id="1024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44386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914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Jean-Jacques Goldman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Entertainment World</a:t>
            </a:r>
          </a:p>
        </p:txBody>
      </p:sp>
      <p:pic>
        <p:nvPicPr>
          <p:cNvPr id="1126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3276600" cy="447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78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Patrick </a:t>
            </a:r>
            <a:r>
              <a:rPr lang="en-US" dirty="0" err="1" smtClean="0"/>
              <a:t>Bruel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Entertainment World</a:t>
            </a:r>
          </a:p>
        </p:txBody>
      </p:sp>
      <p:pic>
        <p:nvPicPr>
          <p:cNvPr id="1229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68286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808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Jean Philippe Rameau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Baroque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2893374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130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Georges Bizet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Romanticism</a:t>
            </a:r>
            <a:endParaRPr 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3200400" cy="442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617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Maurice Ravel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Impressionism</a:t>
            </a:r>
            <a:endParaRPr lang="en-US" dirty="0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4876799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900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Contemporary Rock</a:t>
            </a:r>
          </a:p>
          <a:p>
            <a:pPr marL="0" indent="0">
              <a:buNone/>
            </a:pPr>
            <a:r>
              <a:rPr lang="en-US" i="1" dirty="0" err="1" smtClean="0"/>
              <a:t>Manau</a:t>
            </a:r>
            <a:endParaRPr lang="en-US" i="1" dirty="0" smtClean="0"/>
          </a:p>
          <a:p>
            <a:pPr marL="0" indent="0" algn="ctr">
              <a:buNone/>
            </a:pP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Music</a:t>
            </a:r>
            <a:endParaRPr lang="en-US" dirty="0"/>
          </a:p>
        </p:txBody>
      </p:sp>
      <p:pic>
        <p:nvPicPr>
          <p:cNvPr id="4099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791200" cy="387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18956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Gypsy Kings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Music</a:t>
            </a:r>
            <a:endParaRPr lang="en-US" dirty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4942114" cy="439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599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 Rai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Music</a:t>
            </a:r>
          </a:p>
        </p:txBody>
      </p:sp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071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Edith Piaf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Entertainment World</a:t>
            </a:r>
            <a:endParaRPr lang="en-US" dirty="0"/>
          </a:p>
        </p:txBody>
      </p:sp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3999"/>
            <a:ext cx="4572000" cy="455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109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Celine Dion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Entertainment World</a:t>
            </a:r>
          </a:p>
        </p:txBody>
      </p:sp>
      <p:pic>
        <p:nvPicPr>
          <p:cNvPr id="81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5334000" cy="393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955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186</TotalTime>
  <Words>51</Words>
  <Application>Microsoft Office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La Musique</vt:lpstr>
      <vt:lpstr>Baroque</vt:lpstr>
      <vt:lpstr>Romanticism</vt:lpstr>
      <vt:lpstr>Impressionism</vt:lpstr>
      <vt:lpstr>Popular Music</vt:lpstr>
      <vt:lpstr>Traditional Music</vt:lpstr>
      <vt:lpstr>Traditional Music</vt:lpstr>
      <vt:lpstr>Entertainment World</vt:lpstr>
      <vt:lpstr>Entertainment World</vt:lpstr>
      <vt:lpstr>Entertainment World</vt:lpstr>
      <vt:lpstr>Entertainment World</vt:lpstr>
      <vt:lpstr>Entertainment World</vt:lpstr>
      <vt:lpstr>Entertainment World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McKenna</dc:creator>
  <cp:lastModifiedBy>mckenna</cp:lastModifiedBy>
  <cp:revision>13</cp:revision>
  <dcterms:created xsi:type="dcterms:W3CDTF">2015-04-18T21:26:53Z</dcterms:created>
  <dcterms:modified xsi:type="dcterms:W3CDTF">2018-04-06T22:44:46Z</dcterms:modified>
</cp:coreProperties>
</file>